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7" r:id="rId8"/>
    <p:sldId id="260" r:id="rId9"/>
    <p:sldId id="265" r:id="rId10"/>
    <p:sldId id="266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da Ruas" initials="LR" lastIdx="0" clrIdx="0">
    <p:extLst>
      <p:ext uri="{19B8F6BF-5375-455C-9EA6-DF929625EA0E}">
        <p15:presenceInfo xmlns:p15="http://schemas.microsoft.com/office/powerpoint/2012/main" userId="e3f3bc3dc83c200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35" autoAdjust="0"/>
    <p:restoredTop sz="94660"/>
  </p:normalViewPr>
  <p:slideViewPr>
    <p:cSldViewPr snapToGrid="0">
      <p:cViewPr varScale="1">
        <p:scale>
          <a:sx n="85" d="100"/>
          <a:sy n="85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da Ruas" userId="e3f3bc3dc83c200f" providerId="LiveId" clId="{B0150A8E-4FC8-481A-A049-807E4C7DF07B}"/>
    <pc:docChg chg="undo custSel addSld delSld modSld sldOrd">
      <pc:chgData name="Linda Ruas" userId="e3f3bc3dc83c200f" providerId="LiveId" clId="{B0150A8E-4FC8-481A-A049-807E4C7DF07B}" dt="2018-11-25T12:57:52.567" v="2568" actId="14100"/>
      <pc:docMkLst>
        <pc:docMk/>
      </pc:docMkLst>
      <pc:sldChg chg="addSp modSp">
        <pc:chgData name="Linda Ruas" userId="e3f3bc3dc83c200f" providerId="LiveId" clId="{B0150A8E-4FC8-481A-A049-807E4C7DF07B}" dt="2018-11-25T12:39:59.706" v="2295" actId="14100"/>
        <pc:sldMkLst>
          <pc:docMk/>
          <pc:sldMk cId="1231615256" sldId="256"/>
        </pc:sldMkLst>
        <pc:spChg chg="mod">
          <ac:chgData name="Linda Ruas" userId="e3f3bc3dc83c200f" providerId="LiveId" clId="{B0150A8E-4FC8-481A-A049-807E4C7DF07B}" dt="2018-11-25T12:39:59.706" v="2295" actId="14100"/>
          <ac:spMkLst>
            <pc:docMk/>
            <pc:sldMk cId="1231615256" sldId="256"/>
            <ac:spMk id="2" creationId="{0F5DC15A-D65B-4DE3-B47C-F54782178592}"/>
          </ac:spMkLst>
        </pc:spChg>
        <pc:spChg chg="mod">
          <ac:chgData name="Linda Ruas" userId="e3f3bc3dc83c200f" providerId="LiveId" clId="{B0150A8E-4FC8-481A-A049-807E4C7DF07B}" dt="2018-11-25T12:39:53.861" v="2294" actId="14100"/>
          <ac:spMkLst>
            <pc:docMk/>
            <pc:sldMk cId="1231615256" sldId="256"/>
            <ac:spMk id="3" creationId="{694BE8D8-9F75-44B2-B16D-25F32C0E18CF}"/>
          </ac:spMkLst>
        </pc:spChg>
        <pc:picChg chg="add mod">
          <ac:chgData name="Linda Ruas" userId="e3f3bc3dc83c200f" providerId="LiveId" clId="{B0150A8E-4FC8-481A-A049-807E4C7DF07B}" dt="2018-11-25T12:39:40.911" v="2291" actId="1076"/>
          <ac:picMkLst>
            <pc:docMk/>
            <pc:sldMk cId="1231615256" sldId="256"/>
            <ac:picMk id="4" creationId="{E40C9F1F-9841-4275-85EA-7B5D67980F0E}"/>
          </ac:picMkLst>
        </pc:picChg>
        <pc:picChg chg="add mod">
          <ac:chgData name="Linda Ruas" userId="e3f3bc3dc83c200f" providerId="LiveId" clId="{B0150A8E-4FC8-481A-A049-807E4C7DF07B}" dt="2018-11-25T12:38:46.435" v="2285" actId="14100"/>
          <ac:picMkLst>
            <pc:docMk/>
            <pc:sldMk cId="1231615256" sldId="256"/>
            <ac:picMk id="5" creationId="{A257536B-A211-4EDD-84F3-C1E16F727BE3}"/>
          </ac:picMkLst>
        </pc:picChg>
      </pc:sldChg>
      <pc:sldChg chg="modSp">
        <pc:chgData name="Linda Ruas" userId="e3f3bc3dc83c200f" providerId="LiveId" clId="{B0150A8E-4FC8-481A-A049-807E4C7DF07B}" dt="2018-11-25T11:34:01.661" v="65" actId="20577"/>
        <pc:sldMkLst>
          <pc:docMk/>
          <pc:sldMk cId="1037515833" sldId="258"/>
        </pc:sldMkLst>
        <pc:spChg chg="mod">
          <ac:chgData name="Linda Ruas" userId="e3f3bc3dc83c200f" providerId="LiveId" clId="{B0150A8E-4FC8-481A-A049-807E4C7DF07B}" dt="2018-11-25T11:34:01.661" v="65" actId="20577"/>
          <ac:spMkLst>
            <pc:docMk/>
            <pc:sldMk cId="1037515833" sldId="258"/>
            <ac:spMk id="2" creationId="{C3B47E17-8914-4E59-A944-758A66FD01CD}"/>
          </ac:spMkLst>
        </pc:spChg>
      </pc:sldChg>
      <pc:sldChg chg="modSp">
        <pc:chgData name="Linda Ruas" userId="e3f3bc3dc83c200f" providerId="LiveId" clId="{B0150A8E-4FC8-481A-A049-807E4C7DF07B}" dt="2018-11-25T11:41:30.996" v="192" actId="255"/>
        <pc:sldMkLst>
          <pc:docMk/>
          <pc:sldMk cId="26051544" sldId="259"/>
        </pc:sldMkLst>
        <pc:spChg chg="mod">
          <ac:chgData name="Linda Ruas" userId="e3f3bc3dc83c200f" providerId="LiveId" clId="{B0150A8E-4FC8-481A-A049-807E4C7DF07B}" dt="2018-11-25T11:41:23.399" v="191" actId="20577"/>
          <ac:spMkLst>
            <pc:docMk/>
            <pc:sldMk cId="26051544" sldId="259"/>
            <ac:spMk id="2" creationId="{B1EE3C43-B0C8-4420-A061-DF1BE03E919B}"/>
          </ac:spMkLst>
        </pc:spChg>
        <pc:spChg chg="mod">
          <ac:chgData name="Linda Ruas" userId="e3f3bc3dc83c200f" providerId="LiveId" clId="{B0150A8E-4FC8-481A-A049-807E4C7DF07B}" dt="2018-11-25T11:41:30.996" v="192" actId="255"/>
          <ac:spMkLst>
            <pc:docMk/>
            <pc:sldMk cId="26051544" sldId="259"/>
            <ac:spMk id="3" creationId="{419A29EE-919A-474D-BAE8-FA842B5E0C1E}"/>
          </ac:spMkLst>
        </pc:spChg>
      </pc:sldChg>
      <pc:sldChg chg="addSp delSp modSp add ord">
        <pc:chgData name="Linda Ruas" userId="e3f3bc3dc83c200f" providerId="LiveId" clId="{B0150A8E-4FC8-481A-A049-807E4C7DF07B}" dt="2018-11-25T12:21:10.912" v="1626"/>
        <pc:sldMkLst>
          <pc:docMk/>
          <pc:sldMk cId="2111669701" sldId="260"/>
        </pc:sldMkLst>
        <pc:spChg chg="mod">
          <ac:chgData name="Linda Ruas" userId="e3f3bc3dc83c200f" providerId="LiveId" clId="{B0150A8E-4FC8-481A-A049-807E4C7DF07B}" dt="2018-11-25T11:47:46.257" v="350" actId="20577"/>
          <ac:spMkLst>
            <pc:docMk/>
            <pc:sldMk cId="2111669701" sldId="260"/>
            <ac:spMk id="2" creationId="{C738F7FC-990B-4513-8921-8BE3B2067C5E}"/>
          </ac:spMkLst>
        </pc:spChg>
        <pc:spChg chg="del">
          <ac:chgData name="Linda Ruas" userId="e3f3bc3dc83c200f" providerId="LiveId" clId="{B0150A8E-4FC8-481A-A049-807E4C7DF07B}" dt="2018-11-25T11:43:04.861" v="214"/>
          <ac:spMkLst>
            <pc:docMk/>
            <pc:sldMk cId="2111669701" sldId="260"/>
            <ac:spMk id="3" creationId="{63AA943C-2F14-4603-A089-C6F78D92B25D}"/>
          </ac:spMkLst>
        </pc:spChg>
        <pc:spChg chg="add mod">
          <ac:chgData name="Linda Ruas" userId="e3f3bc3dc83c200f" providerId="LiveId" clId="{B0150A8E-4FC8-481A-A049-807E4C7DF07B}" dt="2018-11-25T12:00:37.749" v="781" actId="14100"/>
          <ac:spMkLst>
            <pc:docMk/>
            <pc:sldMk cId="2111669701" sldId="260"/>
            <ac:spMk id="4" creationId="{C3D3CC30-1D92-484C-B5B3-D6E8B70EA2E3}"/>
          </ac:spMkLst>
        </pc:spChg>
        <pc:spChg chg="add mod">
          <ac:chgData name="Linda Ruas" userId="e3f3bc3dc83c200f" providerId="LiveId" clId="{B0150A8E-4FC8-481A-A049-807E4C7DF07B}" dt="2018-11-25T12:00:52.723" v="784" actId="14100"/>
          <ac:spMkLst>
            <pc:docMk/>
            <pc:sldMk cId="2111669701" sldId="260"/>
            <ac:spMk id="5" creationId="{1198524D-3E1D-4893-9E4B-E665EE8A93AD}"/>
          </ac:spMkLst>
        </pc:spChg>
      </pc:sldChg>
      <pc:sldChg chg="addSp delSp modSp add">
        <pc:chgData name="Linda Ruas" userId="e3f3bc3dc83c200f" providerId="LiveId" clId="{B0150A8E-4FC8-481A-A049-807E4C7DF07B}" dt="2018-11-25T12:57:36.577" v="2565" actId="20577"/>
        <pc:sldMkLst>
          <pc:docMk/>
          <pc:sldMk cId="2300227246" sldId="261"/>
        </pc:sldMkLst>
        <pc:spChg chg="del">
          <ac:chgData name="Linda Ruas" userId="e3f3bc3dc83c200f" providerId="LiveId" clId="{B0150A8E-4FC8-481A-A049-807E4C7DF07B}" dt="2018-11-25T12:08:24.949" v="1216"/>
          <ac:spMkLst>
            <pc:docMk/>
            <pc:sldMk cId="2300227246" sldId="261"/>
            <ac:spMk id="2" creationId="{2F286B3A-55B6-4283-849B-46E462D0B919}"/>
          </ac:spMkLst>
        </pc:spChg>
        <pc:spChg chg="del">
          <ac:chgData name="Linda Ruas" userId="e3f3bc3dc83c200f" providerId="LiveId" clId="{B0150A8E-4FC8-481A-A049-807E4C7DF07B}" dt="2018-11-25T12:08:24.949" v="1216"/>
          <ac:spMkLst>
            <pc:docMk/>
            <pc:sldMk cId="2300227246" sldId="261"/>
            <ac:spMk id="3" creationId="{7CB44B6C-9375-4A3A-81D5-00203C1097C9}"/>
          </ac:spMkLst>
        </pc:spChg>
        <pc:spChg chg="del">
          <ac:chgData name="Linda Ruas" userId="e3f3bc3dc83c200f" providerId="LiveId" clId="{B0150A8E-4FC8-481A-A049-807E4C7DF07B}" dt="2018-11-25T12:08:24.949" v="1216"/>
          <ac:spMkLst>
            <pc:docMk/>
            <pc:sldMk cId="2300227246" sldId="261"/>
            <ac:spMk id="4" creationId="{822BD0D1-3F5B-4689-AB4C-E6ECE6737D4E}"/>
          </ac:spMkLst>
        </pc:spChg>
        <pc:spChg chg="add mod">
          <ac:chgData name="Linda Ruas" userId="e3f3bc3dc83c200f" providerId="LiveId" clId="{B0150A8E-4FC8-481A-A049-807E4C7DF07B}" dt="2018-11-25T12:57:36.577" v="2565" actId="20577"/>
          <ac:spMkLst>
            <pc:docMk/>
            <pc:sldMk cId="2300227246" sldId="261"/>
            <ac:spMk id="5" creationId="{1955ABD9-6071-4204-B086-C51DD1515C37}"/>
          </ac:spMkLst>
        </pc:spChg>
        <pc:spChg chg="add mod">
          <ac:chgData name="Linda Ruas" userId="e3f3bc3dc83c200f" providerId="LiveId" clId="{B0150A8E-4FC8-481A-A049-807E4C7DF07B}" dt="2018-11-25T12:12:22.660" v="1470" actId="27636"/>
          <ac:spMkLst>
            <pc:docMk/>
            <pc:sldMk cId="2300227246" sldId="261"/>
            <ac:spMk id="6" creationId="{DFEC8EC7-14E2-409F-AA83-C9D2CE70C9E3}"/>
          </ac:spMkLst>
        </pc:spChg>
      </pc:sldChg>
      <pc:sldChg chg="addSp delSp modSp add ord addCm delCm">
        <pc:chgData name="Linda Ruas" userId="e3f3bc3dc83c200f" providerId="LiveId" clId="{B0150A8E-4FC8-481A-A049-807E4C7DF07B}" dt="2018-11-25T12:40:47.278" v="2301" actId="1076"/>
        <pc:sldMkLst>
          <pc:docMk/>
          <pc:sldMk cId="3183487070" sldId="262"/>
        </pc:sldMkLst>
        <pc:spChg chg="del">
          <ac:chgData name="Linda Ruas" userId="e3f3bc3dc83c200f" providerId="LiveId" clId="{B0150A8E-4FC8-481A-A049-807E4C7DF07B}" dt="2018-11-25T12:01:11.306" v="787"/>
          <ac:spMkLst>
            <pc:docMk/>
            <pc:sldMk cId="3183487070" sldId="262"/>
            <ac:spMk id="2" creationId="{7784AF43-46E8-49BD-B45B-6BA89B4E1C8A}"/>
          </ac:spMkLst>
        </pc:spChg>
        <pc:spChg chg="del">
          <ac:chgData name="Linda Ruas" userId="e3f3bc3dc83c200f" providerId="LiveId" clId="{B0150A8E-4FC8-481A-A049-807E4C7DF07B}" dt="2018-11-25T12:01:11.306" v="787"/>
          <ac:spMkLst>
            <pc:docMk/>
            <pc:sldMk cId="3183487070" sldId="262"/>
            <ac:spMk id="3" creationId="{6F64403D-A075-478C-A79F-7A9B54240FB3}"/>
          </ac:spMkLst>
        </pc:spChg>
        <pc:spChg chg="del">
          <ac:chgData name="Linda Ruas" userId="e3f3bc3dc83c200f" providerId="LiveId" clId="{B0150A8E-4FC8-481A-A049-807E4C7DF07B}" dt="2018-11-25T12:01:11.306" v="787"/>
          <ac:spMkLst>
            <pc:docMk/>
            <pc:sldMk cId="3183487070" sldId="262"/>
            <ac:spMk id="4" creationId="{8FCDB280-392F-484E-8D67-193B694BB8FC}"/>
          </ac:spMkLst>
        </pc:spChg>
        <pc:spChg chg="add mod">
          <ac:chgData name="Linda Ruas" userId="e3f3bc3dc83c200f" providerId="LiveId" clId="{B0150A8E-4FC8-481A-A049-807E4C7DF07B}" dt="2018-11-25T12:01:26.801" v="838" actId="20577"/>
          <ac:spMkLst>
            <pc:docMk/>
            <pc:sldMk cId="3183487070" sldId="262"/>
            <ac:spMk id="5" creationId="{490E25F9-0A80-471E-BBAA-0E455FCE64B2}"/>
          </ac:spMkLst>
        </pc:spChg>
        <pc:spChg chg="add mod">
          <ac:chgData name="Linda Ruas" userId="e3f3bc3dc83c200f" providerId="LiveId" clId="{B0150A8E-4FC8-481A-A049-807E4C7DF07B}" dt="2018-11-25T12:40:38.669" v="2299" actId="20577"/>
          <ac:spMkLst>
            <pc:docMk/>
            <pc:sldMk cId="3183487070" sldId="262"/>
            <ac:spMk id="6" creationId="{10F196C5-1AE1-4810-9024-625EC882095E}"/>
          </ac:spMkLst>
        </pc:spChg>
        <pc:picChg chg="add mod">
          <ac:chgData name="Linda Ruas" userId="e3f3bc3dc83c200f" providerId="LiveId" clId="{B0150A8E-4FC8-481A-A049-807E4C7DF07B}" dt="2018-11-25T12:40:47.278" v="2301" actId="1076"/>
          <ac:picMkLst>
            <pc:docMk/>
            <pc:sldMk cId="3183487070" sldId="262"/>
            <ac:picMk id="7" creationId="{174F8694-322B-4086-9A8B-B5AFDFF12EE8}"/>
          </ac:picMkLst>
        </pc:picChg>
      </pc:sldChg>
      <pc:sldChg chg="delSp modSp add del">
        <pc:chgData name="Linda Ruas" userId="e3f3bc3dc83c200f" providerId="LiveId" clId="{B0150A8E-4FC8-481A-A049-807E4C7DF07B}" dt="2018-11-25T12:19:33.199" v="1624" actId="2696"/>
        <pc:sldMkLst>
          <pc:docMk/>
          <pc:sldMk cId="912811278" sldId="263"/>
        </pc:sldMkLst>
        <pc:spChg chg="del">
          <ac:chgData name="Linda Ruas" userId="e3f3bc3dc83c200f" providerId="LiveId" clId="{B0150A8E-4FC8-481A-A049-807E4C7DF07B}" dt="2018-11-25T12:13:49.260" v="1567"/>
          <ac:spMkLst>
            <pc:docMk/>
            <pc:sldMk cId="912811278" sldId="263"/>
            <ac:spMk id="2" creationId="{C8F93177-D7C3-4E10-B457-613E3327E7C3}"/>
          </ac:spMkLst>
        </pc:spChg>
        <pc:spChg chg="mod">
          <ac:chgData name="Linda Ruas" userId="e3f3bc3dc83c200f" providerId="LiveId" clId="{B0150A8E-4FC8-481A-A049-807E4C7DF07B}" dt="2018-11-25T12:15:26.544" v="1589" actId="14100"/>
          <ac:spMkLst>
            <pc:docMk/>
            <pc:sldMk cId="912811278" sldId="263"/>
            <ac:spMk id="3" creationId="{4A7FD459-DD5A-4FBE-AD20-E9A0AEE57BF7}"/>
          </ac:spMkLst>
        </pc:spChg>
      </pc:sldChg>
      <pc:sldChg chg="addSp delSp modSp add del">
        <pc:chgData name="Linda Ruas" userId="e3f3bc3dc83c200f" providerId="LiveId" clId="{B0150A8E-4FC8-481A-A049-807E4C7DF07B}" dt="2018-11-25T12:19:34.970" v="1625" actId="2696"/>
        <pc:sldMkLst>
          <pc:docMk/>
          <pc:sldMk cId="149299652" sldId="264"/>
        </pc:sldMkLst>
        <pc:spChg chg="add del mod">
          <ac:chgData name="Linda Ruas" userId="e3f3bc3dc83c200f" providerId="LiveId" clId="{B0150A8E-4FC8-481A-A049-807E4C7DF07B}" dt="2018-11-25T12:16:07.429" v="1594"/>
          <ac:spMkLst>
            <pc:docMk/>
            <pc:sldMk cId="149299652" sldId="264"/>
            <ac:spMk id="2" creationId="{8932B5BC-E8EA-40A7-999E-285A7A607C03}"/>
          </ac:spMkLst>
        </pc:spChg>
        <pc:spChg chg="add mod">
          <ac:chgData name="Linda Ruas" userId="e3f3bc3dc83c200f" providerId="LiveId" clId="{B0150A8E-4FC8-481A-A049-807E4C7DF07B}" dt="2018-11-25T12:16:47.156" v="1609"/>
          <ac:spMkLst>
            <pc:docMk/>
            <pc:sldMk cId="149299652" sldId="264"/>
            <ac:spMk id="3" creationId="{9620835D-7140-492C-9C3D-76541AB1BE4E}"/>
          </ac:spMkLst>
        </pc:spChg>
        <pc:spChg chg="add del mod">
          <ac:chgData name="Linda Ruas" userId="e3f3bc3dc83c200f" providerId="LiveId" clId="{B0150A8E-4FC8-481A-A049-807E4C7DF07B}" dt="2018-11-25T12:16:47.156" v="1609"/>
          <ac:spMkLst>
            <pc:docMk/>
            <pc:sldMk cId="149299652" sldId="264"/>
            <ac:spMk id="4" creationId="{1B40895F-7B12-4E2B-9E88-7D73B97F667E}"/>
          </ac:spMkLst>
        </pc:spChg>
      </pc:sldChg>
      <pc:sldChg chg="addSp delSp modSp add">
        <pc:chgData name="Linda Ruas" userId="e3f3bc3dc83c200f" providerId="LiveId" clId="{B0150A8E-4FC8-481A-A049-807E4C7DF07B}" dt="2018-11-25T12:41:30.428" v="2308" actId="113"/>
        <pc:sldMkLst>
          <pc:docMk/>
          <pc:sldMk cId="2561559748" sldId="265"/>
        </pc:sldMkLst>
        <pc:spChg chg="add del mod">
          <ac:chgData name="Linda Ruas" userId="e3f3bc3dc83c200f" providerId="LiveId" clId="{B0150A8E-4FC8-481A-A049-807E4C7DF07B}" dt="2018-11-25T12:22:24.051" v="1627"/>
          <ac:spMkLst>
            <pc:docMk/>
            <pc:sldMk cId="2561559748" sldId="265"/>
            <ac:spMk id="2" creationId="{76DD76BC-9D4D-4063-BA11-484966F41294}"/>
          </ac:spMkLst>
        </pc:spChg>
        <pc:spChg chg="add del mod">
          <ac:chgData name="Linda Ruas" userId="e3f3bc3dc83c200f" providerId="LiveId" clId="{B0150A8E-4FC8-481A-A049-807E4C7DF07B}" dt="2018-11-25T12:22:24.051" v="1627"/>
          <ac:spMkLst>
            <pc:docMk/>
            <pc:sldMk cId="2561559748" sldId="265"/>
            <ac:spMk id="3" creationId="{45AE2E55-57D1-4302-8D7B-3563E681721E}"/>
          </ac:spMkLst>
        </pc:spChg>
        <pc:spChg chg="add mod">
          <ac:chgData name="Linda Ruas" userId="e3f3bc3dc83c200f" providerId="LiveId" clId="{B0150A8E-4FC8-481A-A049-807E4C7DF07B}" dt="2018-11-25T12:31:15.577" v="1652" actId="20577"/>
          <ac:spMkLst>
            <pc:docMk/>
            <pc:sldMk cId="2561559748" sldId="265"/>
            <ac:spMk id="4" creationId="{5F013E35-8BB0-4D68-AF8F-A26465A01002}"/>
          </ac:spMkLst>
        </pc:spChg>
        <pc:spChg chg="add mod">
          <ac:chgData name="Linda Ruas" userId="e3f3bc3dc83c200f" providerId="LiveId" clId="{B0150A8E-4FC8-481A-A049-807E4C7DF07B}" dt="2018-11-25T12:41:30.428" v="2308" actId="113"/>
          <ac:spMkLst>
            <pc:docMk/>
            <pc:sldMk cId="2561559748" sldId="265"/>
            <ac:spMk id="5" creationId="{8E2470C2-0C71-4175-8EAB-0E70B2E58400}"/>
          </ac:spMkLst>
        </pc:spChg>
        <pc:picChg chg="add mod">
          <ac:chgData name="Linda Ruas" userId="e3f3bc3dc83c200f" providerId="LiveId" clId="{B0150A8E-4FC8-481A-A049-807E4C7DF07B}" dt="2018-11-25T12:41:25.445" v="2307" actId="1076"/>
          <ac:picMkLst>
            <pc:docMk/>
            <pc:sldMk cId="2561559748" sldId="265"/>
            <ac:picMk id="6" creationId="{2A142DE8-06E9-4DF8-84B8-3219C93151F2}"/>
          </ac:picMkLst>
        </pc:picChg>
      </pc:sldChg>
      <pc:sldChg chg="modSp add">
        <pc:chgData name="Linda Ruas" userId="e3f3bc3dc83c200f" providerId="LiveId" clId="{B0150A8E-4FC8-481A-A049-807E4C7DF07B}" dt="2018-11-25T12:45:51.041" v="2532" actId="20577"/>
        <pc:sldMkLst>
          <pc:docMk/>
          <pc:sldMk cId="1777677495" sldId="266"/>
        </pc:sldMkLst>
        <pc:spChg chg="mod">
          <ac:chgData name="Linda Ruas" userId="e3f3bc3dc83c200f" providerId="LiveId" clId="{B0150A8E-4FC8-481A-A049-807E4C7DF07B}" dt="2018-11-25T12:35:18.743" v="2268" actId="20577"/>
          <ac:spMkLst>
            <pc:docMk/>
            <pc:sldMk cId="1777677495" sldId="266"/>
            <ac:spMk id="2" creationId="{83CB5BF2-1863-4D9B-84E2-01F01F989846}"/>
          </ac:spMkLst>
        </pc:spChg>
        <pc:spChg chg="mod">
          <ac:chgData name="Linda Ruas" userId="e3f3bc3dc83c200f" providerId="LiveId" clId="{B0150A8E-4FC8-481A-A049-807E4C7DF07B}" dt="2018-11-25T12:45:51.041" v="2532" actId="20577"/>
          <ac:spMkLst>
            <pc:docMk/>
            <pc:sldMk cId="1777677495" sldId="266"/>
            <ac:spMk id="3" creationId="{6DD035E1-7944-4978-8061-C6840060AFDA}"/>
          </ac:spMkLst>
        </pc:spChg>
      </pc:sldChg>
      <pc:sldChg chg="addSp delSp modSp add">
        <pc:chgData name="Linda Ruas" userId="e3f3bc3dc83c200f" providerId="LiveId" clId="{B0150A8E-4FC8-481A-A049-807E4C7DF07B}" dt="2018-11-25T12:57:52.567" v="2568" actId="14100"/>
        <pc:sldMkLst>
          <pc:docMk/>
          <pc:sldMk cId="1773624089" sldId="267"/>
        </pc:sldMkLst>
        <pc:spChg chg="del mod">
          <ac:chgData name="Linda Ruas" userId="e3f3bc3dc83c200f" providerId="LiveId" clId="{B0150A8E-4FC8-481A-A049-807E4C7DF07B}" dt="2018-11-25T12:57:45.364" v="2566"/>
          <ac:spMkLst>
            <pc:docMk/>
            <pc:sldMk cId="1773624089" sldId="267"/>
            <ac:spMk id="2" creationId="{DC811392-A3F5-4F42-B304-D244CD2444B3}"/>
          </ac:spMkLst>
        </pc:spChg>
        <pc:spChg chg="mod">
          <ac:chgData name="Linda Ruas" userId="e3f3bc3dc83c200f" providerId="LiveId" clId="{B0150A8E-4FC8-481A-A049-807E4C7DF07B}" dt="2018-11-25T12:57:52.567" v="2568" actId="14100"/>
          <ac:spMkLst>
            <pc:docMk/>
            <pc:sldMk cId="1773624089" sldId="267"/>
            <ac:spMk id="3" creationId="{A38331C5-D0D5-456A-A1E8-13612FE23CAD}"/>
          </ac:spMkLst>
        </pc:spChg>
        <pc:picChg chg="add del mod">
          <ac:chgData name="Linda Ruas" userId="e3f3bc3dc83c200f" providerId="LiveId" clId="{B0150A8E-4FC8-481A-A049-807E4C7DF07B}" dt="2018-11-25T12:50:39.729" v="2533"/>
          <ac:picMkLst>
            <pc:docMk/>
            <pc:sldMk cId="1773624089" sldId="267"/>
            <ac:picMk id="4" creationId="{DB5A7B8A-A75B-4D09-B091-72FFABA2A178}"/>
          </ac:picMkLst>
        </pc:picChg>
        <pc:picChg chg="add del mod">
          <ac:chgData name="Linda Ruas" userId="e3f3bc3dc83c200f" providerId="LiveId" clId="{B0150A8E-4FC8-481A-A049-807E4C7DF07B}" dt="2018-11-25T12:52:35.398" v="2538"/>
          <ac:picMkLst>
            <pc:docMk/>
            <pc:sldMk cId="1773624089" sldId="267"/>
            <ac:picMk id="5" creationId="{9EA27FEF-384A-4972-AF02-7C9BC6A0DDB6}"/>
          </ac:picMkLst>
        </pc:picChg>
        <pc:picChg chg="add mod">
          <ac:chgData name="Linda Ruas" userId="e3f3bc3dc83c200f" providerId="LiveId" clId="{B0150A8E-4FC8-481A-A049-807E4C7DF07B}" dt="2018-11-25T12:52:51.342" v="2540" actId="1076"/>
          <ac:picMkLst>
            <pc:docMk/>
            <pc:sldMk cId="1773624089" sldId="267"/>
            <ac:picMk id="6" creationId="{ED48224F-4726-4521-8CF7-77DF59FA7A59}"/>
          </ac:picMkLst>
        </pc:picChg>
      </pc:sldChg>
      <pc:sldChg chg="addSp delSp modSp add">
        <pc:chgData name="Linda Ruas" userId="e3f3bc3dc83c200f" providerId="LiveId" clId="{B0150A8E-4FC8-481A-A049-807E4C7DF07B}" dt="2018-11-25T12:50:45.626" v="2534"/>
        <pc:sldMkLst>
          <pc:docMk/>
          <pc:sldMk cId="2734486472" sldId="268"/>
        </pc:sldMkLst>
        <pc:spChg chg="mod">
          <ac:chgData name="Linda Ruas" userId="e3f3bc3dc83c200f" providerId="LiveId" clId="{B0150A8E-4FC8-481A-A049-807E4C7DF07B}" dt="2018-11-25T12:44:34.479" v="2477" actId="255"/>
          <ac:spMkLst>
            <pc:docMk/>
            <pc:sldMk cId="2734486472" sldId="268"/>
            <ac:spMk id="2" creationId="{E674D047-D9B6-4CD4-A90C-473A7E6B9F6A}"/>
          </ac:spMkLst>
        </pc:spChg>
        <pc:spChg chg="mod">
          <ac:chgData name="Linda Ruas" userId="e3f3bc3dc83c200f" providerId="LiveId" clId="{B0150A8E-4FC8-481A-A049-807E4C7DF07B}" dt="2018-11-25T12:44:16.793" v="2474" actId="14100"/>
          <ac:spMkLst>
            <pc:docMk/>
            <pc:sldMk cId="2734486472" sldId="268"/>
            <ac:spMk id="3" creationId="{346F502B-045D-4A6A-9F68-E0C162C22135}"/>
          </ac:spMkLst>
        </pc:spChg>
        <pc:picChg chg="add del mod">
          <ac:chgData name="Linda Ruas" userId="e3f3bc3dc83c200f" providerId="LiveId" clId="{B0150A8E-4FC8-481A-A049-807E4C7DF07B}" dt="2018-11-25T12:50:45.626" v="2534"/>
          <ac:picMkLst>
            <pc:docMk/>
            <pc:sldMk cId="2734486472" sldId="268"/>
            <ac:picMk id="4" creationId="{51FC2953-F4EF-4013-AA55-C49D2A35D6D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CE538-3377-4B95-9B51-7A5FBBB7F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AC17A5-5406-4365-AACF-6675672E47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2D594-9B40-4EF7-8BB6-00F4E7197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59A29-7F4E-4192-81EA-40B93E6B6EED}" type="datetimeFigureOut">
              <a:rPr lang="en-GB" smtClean="0"/>
              <a:t>25/11/2018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97867-7FCE-441E-BFE7-DEFF6531D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1BED49-1A84-41AC-ACF1-FB335E67A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4C2A-5F6F-47FB-BFDD-0D85AE0AC3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451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AE257-A681-439A-B8F5-496AC5A89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CECD80-8B3D-4A5E-A80A-0529620C56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4B87AD-4FAE-4E19-9196-511E9D5C6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59A29-7F4E-4192-81EA-40B93E6B6EED}" type="datetimeFigureOut">
              <a:rPr lang="en-GB" smtClean="0"/>
              <a:t>25/11/2018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71430-D7DB-4E00-A8FD-45B1BD537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7A0FC9-2ECC-424B-AF80-2BD0FB125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4C2A-5F6F-47FB-BFDD-0D85AE0AC3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431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1B21AF-44AD-40AA-8F0A-F21AD11EA5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8661D2-9E3A-4F70-A701-7FE8FD91F2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591096-3E40-4F62-99CB-3D5213E48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59A29-7F4E-4192-81EA-40B93E6B6EED}" type="datetimeFigureOut">
              <a:rPr lang="en-GB" smtClean="0"/>
              <a:t>25/11/2018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542F1-95D5-496D-BBEB-CF75AFBA9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7FB65A-AF48-47DC-BEA0-004284B8D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4C2A-5F6F-47FB-BFDD-0D85AE0AC3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4680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E0188-7813-4821-B9D9-475DC835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9711B-1FDB-4C6C-80B9-966698ED41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5D3BA1-7DE7-4905-A35B-BBF236968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59A29-7F4E-4192-81EA-40B93E6B6EED}" type="datetimeFigureOut">
              <a:rPr lang="en-GB" smtClean="0"/>
              <a:t>25/11/2018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8E5553-4575-420C-B541-9688DFCAB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6E95E-7757-4DD9-9060-61157C1B0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4C2A-5F6F-47FB-BFDD-0D85AE0AC3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513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D427E-DB1A-442C-B904-142A20F17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5B13D7-BCE5-47C9-9DFA-B01D74F647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AA99B-DB31-43C0-B228-EE8839A63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59A29-7F4E-4192-81EA-40B93E6B6EED}" type="datetimeFigureOut">
              <a:rPr lang="en-GB" smtClean="0"/>
              <a:t>25/11/2018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FFB02-773B-4BE4-95BC-414A40EB4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76AE3-4ACA-44E0-A590-30D4C1331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4C2A-5F6F-47FB-BFDD-0D85AE0AC3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5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394C3-084B-4BA2-B96F-38FA5939A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A8D97-4B5E-409D-B205-53801AB1C1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B6EBD1-C39C-472A-92E7-D7E38FA57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043087-2E1C-4C58-86AB-B5F1CB89F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59A29-7F4E-4192-81EA-40B93E6B6EED}" type="datetimeFigureOut">
              <a:rPr lang="en-GB" smtClean="0"/>
              <a:t>25/11/2018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146A45-54F3-44FD-9226-611EA164D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7F1D0A-EBB6-4B20-B460-218E4AA10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4C2A-5F6F-47FB-BFDD-0D85AE0AC3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6474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88C2B-5E2F-4C94-9AD9-F447C063E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5E8074-9E86-47A5-BF42-424A5FE31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92A084-B3D2-4803-BF98-0015EFC102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E20B84-0920-4D08-8751-80C755D262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94BCC9-568B-4AD5-899F-F0B03B6E1B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01BB83-EA0C-4603-B9A4-036878B5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59A29-7F4E-4192-81EA-40B93E6B6EED}" type="datetimeFigureOut">
              <a:rPr lang="en-GB" smtClean="0"/>
              <a:t>25/11/2018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96B5EA-7047-45CC-B77D-0F1AB42F4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96EA04-B528-4629-BBCD-A74BEC69C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4C2A-5F6F-47FB-BFDD-0D85AE0AC3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4257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79396-E8F5-4AA1-913A-ADCC2D3EB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09184-2045-40F8-A6D5-553462E11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59A29-7F4E-4192-81EA-40B93E6B6EED}" type="datetimeFigureOut">
              <a:rPr lang="en-GB" smtClean="0"/>
              <a:t>25/11/2018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BEBBC2-E4BD-4391-8407-E46312524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B20ADB-1511-4514-90DB-1AB8D9463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4C2A-5F6F-47FB-BFDD-0D85AE0AC3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3403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1B16C7-BC58-4A7A-92B2-6F4B05D67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59A29-7F4E-4192-81EA-40B93E6B6EED}" type="datetimeFigureOut">
              <a:rPr lang="en-GB" smtClean="0"/>
              <a:t>25/11/2018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39A08E-0A27-4F58-8163-AAD1A389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77AEC-3EED-47C4-8C73-91B2900AA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4C2A-5F6F-47FB-BFDD-0D85AE0AC3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5417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0B4CB-15BD-48CD-844F-39DC2BFCE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80F23-2915-469F-8A63-D1AA4AC71A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C25A3B-49B0-4B65-87C7-493A063407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6D1802-A116-41CA-B00E-EDD8655C8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59A29-7F4E-4192-81EA-40B93E6B6EED}" type="datetimeFigureOut">
              <a:rPr lang="en-GB" smtClean="0"/>
              <a:t>25/11/2018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642D98-7CFE-427A-A95F-6204D4E32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13C704-E9D2-4FBC-A468-4A4F656D2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4C2A-5F6F-47FB-BFDD-0D85AE0AC3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9761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E93F0-F453-4A0D-A48D-C9A6B9BD7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0DF27C-9FAA-4D82-B24C-0EF7A26CAE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D4BB0-E464-4100-A42E-F543169589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C253C-86E2-4B89-88DA-5994C4B17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59A29-7F4E-4192-81EA-40B93E6B6EED}" type="datetimeFigureOut">
              <a:rPr lang="en-GB" smtClean="0"/>
              <a:t>25/11/2018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C3D4F3-E3CF-466E-BBC4-167555FF3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695345-B860-4EE0-AE64-E44757ADB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F4C2A-5F6F-47FB-BFDD-0D85AE0AC3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901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00E06A-86B9-4FEF-B81B-F1F4A9733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850FE2-78E3-42C2-932A-A56D9B1364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E9F107-7C68-47EF-B8A4-1753223D1C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59A29-7F4E-4192-81EA-40B93E6B6EED}" type="datetimeFigureOut">
              <a:rPr lang="en-GB" smtClean="0"/>
              <a:t>25/11/2018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B44150-4053-4351-A031-A5C56C9AD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0DC84C-9BB4-4ABC-A8F1-1D03FC126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F4C2A-5F6F-47FB-BFDD-0D85AE0AC3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7654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ewiki.newint.org/index.php?title=Issue_516" TargetMode="External"/><Relationship Id="rId2" Type="http://schemas.openxmlformats.org/officeDocument/2006/relationships/hyperlink" Target="https://newint.org/immersive/2018/11/01/modern-life-rubbish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eewiki.newint.org/index.php?title=Modern_life_is_rubbish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DC15A-D65B-4DE3-B47C-F547821785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680724"/>
          </a:xfrm>
        </p:spPr>
        <p:txBody>
          <a:bodyPr>
            <a:noAutofit/>
          </a:bodyPr>
          <a:lstStyle/>
          <a:p>
            <a:r>
              <a:rPr lang="en-GB" sz="12000" b="1" dirty="0"/>
              <a:t>Rubbish!!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0C9F1F-9841-4275-85EA-7B5D67980F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241" y="3803087"/>
            <a:ext cx="4364138" cy="29094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57536B-A211-4EDD-84F3-C1E16F727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9799" y="363537"/>
            <a:ext cx="4473207" cy="1106447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694BE8D8-9F75-44B2-B16D-25F32C0E18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04435" y="4151352"/>
            <a:ext cx="6227180" cy="1106448"/>
          </a:xfrm>
        </p:spPr>
        <p:txBody>
          <a:bodyPr/>
          <a:lstStyle/>
          <a:p>
            <a:r>
              <a:rPr lang="en-GB" dirty="0"/>
              <a:t>New Internationalist Easier English </a:t>
            </a:r>
          </a:p>
          <a:p>
            <a:r>
              <a:rPr lang="en-GB" dirty="0"/>
              <a:t>Ready Upper Intermediate Lesson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1615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B5BF2-1863-4D9B-84E2-01F01F989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From your most interesting points, make 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035E1-7944-4978-8061-C6840060AF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6000" dirty="0"/>
              <a:t> poster</a:t>
            </a:r>
          </a:p>
          <a:p>
            <a:pPr marL="0" indent="0">
              <a:buNone/>
            </a:pPr>
            <a:r>
              <a:rPr lang="en-GB" sz="3600" dirty="0"/>
              <a:t>and / or write a letter to the world about rubbish</a:t>
            </a:r>
          </a:p>
        </p:txBody>
      </p:sp>
    </p:spTree>
    <p:extLst>
      <p:ext uri="{BB962C8B-B14F-4D97-AF65-F5344CB8AC3E}">
        <p14:creationId xmlns:p14="http://schemas.microsoft.com/office/powerpoint/2010/main" val="1777677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4D047-D9B6-4CD4-A90C-473A7E6B9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8800" b="1" dirty="0"/>
              <a:t>Follow-up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F502B-045D-4A6A-9F68-E0C162C22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268919"/>
            <a:ext cx="10515600" cy="2908044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Read the original version of the article: </a:t>
            </a:r>
            <a:r>
              <a:rPr lang="en-GB" dirty="0">
                <a:hlinkClick r:id="rId2"/>
              </a:rPr>
              <a:t>https://newint.org/immersive/2018/11/01/modern-life-rubbish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Then read more Easier English articles about rubbish, and the originals too: </a:t>
            </a:r>
            <a:r>
              <a:rPr lang="en-GB" dirty="0">
                <a:hlinkClick r:id="rId3"/>
              </a:rPr>
              <a:t>https://eewiki.newint.org/index.php?title=Issue_516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4486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CFA38-78CA-4434-8C65-075E1C7D9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What’s happening? And why?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43E587B-714E-4F9B-9126-2219DB425B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0621" y="1469760"/>
            <a:ext cx="6890809" cy="516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26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47E17-8914-4E59-A944-758A66FD0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7319"/>
          </a:xfrm>
        </p:spPr>
        <p:txBody>
          <a:bodyPr>
            <a:normAutofit/>
          </a:bodyPr>
          <a:lstStyle/>
          <a:p>
            <a:r>
              <a:rPr lang="en-GB" dirty="0"/>
              <a:t>Decide which numbers to put in the gaps: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A39374-AD5E-4689-8A85-E8ED1E2D7E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023" y="1072444"/>
            <a:ext cx="11085688" cy="54204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dirty="0"/>
              <a:t>We use most plastic bags for only 1)…… minutes. But they take about 2)……… years to break down. People around the world use 3) ………. million plastic bags every minute. </a:t>
            </a:r>
          </a:p>
          <a:p>
            <a:pPr marL="0" indent="0">
              <a:buNone/>
            </a:pPr>
            <a:r>
              <a:rPr lang="en-GB" sz="3600" dirty="0"/>
              <a:t>In the Pacific Ocean, there is a very big island of floating plastic. It is 4) ……… times bigger than France. It is called the Great Pacific Garbage Patch. Coca-Cola makes 5) ………. billion plastic bottles each year. This is enough to go around the earth 6) ……………. times.</a:t>
            </a:r>
          </a:p>
          <a:p>
            <a:pPr marL="0" indent="0">
              <a:buNone/>
            </a:pPr>
            <a:endParaRPr lang="en-GB" sz="3600" dirty="0"/>
          </a:p>
          <a:p>
            <a:pPr marL="0" lvl="0" indent="0">
              <a:buNone/>
            </a:pPr>
            <a:r>
              <a:rPr lang="en-GB" sz="3600" b="1" dirty="0"/>
              <a:t>a) 2        b) 15        c)   120         d) 700         e) 1000           f) 3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7515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E3C43-B0C8-4420-A061-DF1BE03E9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Check: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A29EE-919A-474D-BAE8-FA842B5E0C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dirty="0"/>
              <a:t>We use most plastic bags for only 15 minutes. But they take about 1000 years to break down. People around the world use two million plastic bags every minute. </a:t>
            </a:r>
          </a:p>
          <a:p>
            <a:pPr marL="0" indent="0">
              <a:buNone/>
            </a:pPr>
            <a:r>
              <a:rPr lang="en-GB" sz="3600" dirty="0"/>
              <a:t>In the Pacific Ocean, there is a very big island of floating plastic. It is three times bigger than France. It is called the Great Pacific Garbage Patch. Coca-Cola makes 120 billion plastic bottles each year. This is enough to go around the earth 700 times. </a:t>
            </a:r>
          </a:p>
        </p:txBody>
      </p:sp>
    </p:spTree>
    <p:extLst>
      <p:ext uri="{BB962C8B-B14F-4D97-AF65-F5344CB8AC3E}">
        <p14:creationId xmlns:p14="http://schemas.microsoft.com/office/powerpoint/2010/main" val="26051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90E25F9-0A80-471E-BBAA-0E455FCE6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Create questions by putting these words in order: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F196C5-1AE1-4810-9024-625EC8820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3600" dirty="0"/>
              <a:t>1/ the Garbage What Pacific Great Patch is ?</a:t>
            </a:r>
          </a:p>
          <a:p>
            <a:pPr marL="0" indent="0">
              <a:buNone/>
            </a:pPr>
            <a:r>
              <a:rPr lang="en-GB" sz="3600" dirty="0"/>
              <a:t>2/ about in Plastic documentary was the</a:t>
            </a:r>
          </a:p>
          <a:p>
            <a:pPr marL="0" indent="0">
              <a:buNone/>
            </a:pPr>
            <a:r>
              <a:rPr lang="en-GB" sz="3600" dirty="0"/>
              <a:t> What Drowning ?</a:t>
            </a:r>
          </a:p>
          <a:p>
            <a:pPr marL="0" indent="0">
              <a:buNone/>
            </a:pPr>
            <a:r>
              <a:rPr lang="en-GB" sz="3600" dirty="0"/>
              <a:t>3/ Overshoot is Earth What Day ?</a:t>
            </a:r>
          </a:p>
          <a:p>
            <a:pPr marL="0" indent="0">
              <a:buNone/>
            </a:pPr>
            <a:r>
              <a:rPr lang="en-GB" sz="3600" dirty="0"/>
              <a:t>4/ obsolescence is What ?</a:t>
            </a:r>
          </a:p>
          <a:p>
            <a:pPr marL="0" indent="0">
              <a:buNone/>
            </a:pPr>
            <a:r>
              <a:rPr lang="en-GB" sz="3600" dirty="0"/>
              <a:t>5/ good Patagonia company What is about the ?</a:t>
            </a:r>
          </a:p>
          <a:p>
            <a:pPr marL="0" indent="0">
              <a:buNone/>
            </a:pPr>
            <a:r>
              <a:rPr lang="en-GB" sz="3600" dirty="0"/>
              <a:t>6/ decide Convention the What did Basel ?</a:t>
            </a:r>
          </a:p>
          <a:p>
            <a:pPr marL="0" indent="0">
              <a:buNone/>
            </a:pPr>
            <a:r>
              <a:rPr lang="en-GB" sz="3600" dirty="0"/>
              <a:t>7/ do company what Burberry What did the?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4F8694-322B-4086-9A8B-B5AFDFF12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4043" y="2349783"/>
            <a:ext cx="3239912" cy="215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487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955ABD9-6071-4204-B086-C51DD1515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3" y="365125"/>
            <a:ext cx="10981267" cy="1181453"/>
          </a:xfrm>
        </p:spPr>
        <p:txBody>
          <a:bodyPr>
            <a:normAutofit/>
          </a:bodyPr>
          <a:lstStyle/>
          <a:p>
            <a:r>
              <a:rPr lang="en-GB" sz="3600" b="1" dirty="0"/>
              <a:t>Check – then scan through the text (link on the next slide) to find the answers: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EC8EC7-14E2-409F-AA83-C9D2CE70C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6578"/>
            <a:ext cx="10515600" cy="49462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dirty="0"/>
              <a:t>1/ What is the Great Pacific Garbage Patch?</a:t>
            </a:r>
          </a:p>
          <a:p>
            <a:pPr marL="0" indent="0">
              <a:buNone/>
            </a:pPr>
            <a:r>
              <a:rPr lang="en-GB" sz="3600" dirty="0"/>
              <a:t>2/ What was the documentary Drowning in Plastic about? </a:t>
            </a:r>
          </a:p>
          <a:p>
            <a:pPr marL="0" indent="0">
              <a:buNone/>
            </a:pPr>
            <a:r>
              <a:rPr lang="en-GB" sz="3600" dirty="0"/>
              <a:t>3/ What is Earth Overshoot Day? </a:t>
            </a:r>
          </a:p>
          <a:p>
            <a:pPr marL="0" indent="0">
              <a:buNone/>
            </a:pPr>
            <a:r>
              <a:rPr lang="en-GB" sz="3600" dirty="0"/>
              <a:t>4/ What is obsolescence?</a:t>
            </a:r>
          </a:p>
          <a:p>
            <a:pPr marL="0" indent="0">
              <a:buNone/>
            </a:pPr>
            <a:r>
              <a:rPr lang="en-GB" sz="3600" dirty="0"/>
              <a:t>5/ What is good about the company Patagonia?</a:t>
            </a:r>
          </a:p>
          <a:p>
            <a:pPr marL="0" indent="0">
              <a:buNone/>
            </a:pPr>
            <a:r>
              <a:rPr lang="en-GB" sz="3600" dirty="0"/>
              <a:t>6/ What did the Basel Convention decide?</a:t>
            </a:r>
          </a:p>
          <a:p>
            <a:pPr marL="0" indent="0">
              <a:buNone/>
            </a:pPr>
            <a:r>
              <a:rPr lang="en-GB" sz="3600" dirty="0"/>
              <a:t>7/ What did the company Burberry do?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0227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331C5-D0D5-456A-A1E8-13612FE23CA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59556" y="1185863"/>
            <a:ext cx="10442222" cy="4991100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hlinkClick r:id="rId2"/>
              </a:rPr>
              <a:t>https://eewiki.newint.org/index.php?title=Modern_life_is_rubbish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48224F-4726-4521-8CF7-77DF59FA7A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799" y="3268919"/>
            <a:ext cx="4365114" cy="290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24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8F7FC-990B-4513-8921-8BE3B2067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Match: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D3CC30-1D92-484C-B5B3-D6E8B70EA2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5112" y="1433689"/>
            <a:ext cx="3510844" cy="5059186"/>
          </a:xfrm>
        </p:spPr>
        <p:txBody>
          <a:bodyPr>
            <a:noAutofit/>
          </a:bodyPr>
          <a:lstStyle/>
          <a:p>
            <a:pPr marL="514350" indent="-514350">
              <a:buAutoNum type="alphaLcParenR"/>
            </a:pPr>
            <a:r>
              <a:rPr lang="en-GB" sz="3600" b="1" dirty="0">
                <a:solidFill>
                  <a:srgbClr val="C00000"/>
                </a:solidFill>
              </a:rPr>
              <a:t>upcycling</a:t>
            </a:r>
          </a:p>
          <a:p>
            <a:pPr marL="514350" indent="-514350">
              <a:buAutoNum type="alphaLcParenR"/>
            </a:pPr>
            <a:r>
              <a:rPr lang="en-GB" sz="3600" b="1" dirty="0">
                <a:solidFill>
                  <a:srgbClr val="C00000"/>
                </a:solidFill>
              </a:rPr>
              <a:t>toxic</a:t>
            </a:r>
          </a:p>
          <a:p>
            <a:pPr marL="514350" indent="-514350">
              <a:buAutoNum type="alphaLcParenR"/>
            </a:pPr>
            <a:r>
              <a:rPr lang="en-GB" sz="3600" b="1" dirty="0">
                <a:solidFill>
                  <a:srgbClr val="C00000"/>
                </a:solidFill>
              </a:rPr>
              <a:t>landfill</a:t>
            </a:r>
          </a:p>
          <a:p>
            <a:pPr marL="514350" indent="-514350">
              <a:buAutoNum type="alphaLcParenR"/>
            </a:pPr>
            <a:r>
              <a:rPr lang="en-GB" sz="3600" b="1" dirty="0">
                <a:solidFill>
                  <a:srgbClr val="C00000"/>
                </a:solidFill>
              </a:rPr>
              <a:t>to decompose</a:t>
            </a:r>
          </a:p>
          <a:p>
            <a:pPr marL="514350" indent="-514350">
              <a:buAutoNum type="alphaLcParenR"/>
            </a:pPr>
            <a:r>
              <a:rPr lang="en-GB" sz="3600" b="1" dirty="0">
                <a:solidFill>
                  <a:srgbClr val="C00000"/>
                </a:solidFill>
              </a:rPr>
              <a:t>single use</a:t>
            </a:r>
          </a:p>
          <a:p>
            <a:pPr marL="514350" indent="-514350">
              <a:buAutoNum type="alphaLcParenR"/>
            </a:pPr>
            <a:r>
              <a:rPr lang="en-GB" sz="3600" b="1" dirty="0">
                <a:solidFill>
                  <a:srgbClr val="C00000"/>
                </a:solidFill>
              </a:rPr>
              <a:t>radical</a:t>
            </a:r>
          </a:p>
          <a:p>
            <a:pPr marL="514350" indent="-514350">
              <a:buAutoNum type="alphaLcParenR"/>
            </a:pPr>
            <a:r>
              <a:rPr lang="en-GB" sz="3600" b="1" dirty="0">
                <a:solidFill>
                  <a:srgbClr val="C00000"/>
                </a:solidFill>
              </a:rPr>
              <a:t>obsolescence</a:t>
            </a:r>
          </a:p>
          <a:p>
            <a:pPr marL="514350" indent="-514350">
              <a:buAutoNum type="alphaLcParenR"/>
            </a:pPr>
            <a:r>
              <a:rPr lang="en-GB" sz="3600" b="1" dirty="0">
                <a:solidFill>
                  <a:srgbClr val="C00000"/>
                </a:solidFill>
              </a:rPr>
              <a:t>to dump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198524D-3E1D-4893-9E4B-E665EE8A9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0133" y="365124"/>
            <a:ext cx="7958667" cy="63178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000" b="1" dirty="0">
                <a:solidFill>
                  <a:srgbClr val="002060"/>
                </a:solidFill>
              </a:rPr>
              <a:t>1/ to break down until it disappears into the earth</a:t>
            </a:r>
          </a:p>
          <a:p>
            <a:pPr marL="0" indent="0">
              <a:buNone/>
            </a:pPr>
            <a:r>
              <a:rPr lang="en-GB" sz="3000" b="1" dirty="0">
                <a:solidFill>
                  <a:srgbClr val="002060"/>
                </a:solidFill>
              </a:rPr>
              <a:t>2/ poisonous</a:t>
            </a:r>
          </a:p>
          <a:p>
            <a:pPr marL="0" indent="0">
              <a:buNone/>
            </a:pPr>
            <a:r>
              <a:rPr lang="en-GB" sz="3000" b="1" dirty="0">
                <a:solidFill>
                  <a:srgbClr val="002060"/>
                </a:solidFill>
              </a:rPr>
              <a:t>3/ something you use only once and then you throw away</a:t>
            </a:r>
          </a:p>
          <a:p>
            <a:pPr marL="0" indent="0">
              <a:buNone/>
            </a:pPr>
            <a:r>
              <a:rPr lang="en-GB" sz="3000" b="1" dirty="0">
                <a:solidFill>
                  <a:srgbClr val="002060"/>
                </a:solidFill>
              </a:rPr>
              <a:t>4/ re-using something in a creative way to give it more value</a:t>
            </a:r>
          </a:p>
          <a:p>
            <a:pPr marL="0" indent="0">
              <a:buNone/>
            </a:pPr>
            <a:r>
              <a:rPr lang="en-GB" sz="3000" b="1" dirty="0">
                <a:solidFill>
                  <a:srgbClr val="002060"/>
                </a:solidFill>
              </a:rPr>
              <a:t>5/ very thorough and complete (</a:t>
            </a:r>
            <a:r>
              <a:rPr lang="en-GB" sz="3000" b="1" dirty="0" err="1">
                <a:solidFill>
                  <a:srgbClr val="002060"/>
                </a:solidFill>
              </a:rPr>
              <a:t>eg.</a:t>
            </a:r>
            <a:r>
              <a:rPr lang="en-GB" sz="3000" b="1" dirty="0">
                <a:solidFill>
                  <a:srgbClr val="002060"/>
                </a:solidFill>
              </a:rPr>
              <a:t> of change or action)</a:t>
            </a:r>
          </a:p>
          <a:p>
            <a:pPr marL="0" indent="0">
              <a:buNone/>
            </a:pPr>
            <a:r>
              <a:rPr lang="en-GB" sz="3000" b="1" dirty="0">
                <a:solidFill>
                  <a:srgbClr val="002060"/>
                </a:solidFill>
              </a:rPr>
              <a:t>6/ the process of becoming out of date and not used any longer</a:t>
            </a:r>
          </a:p>
          <a:p>
            <a:pPr marL="0" indent="0">
              <a:buNone/>
            </a:pPr>
            <a:r>
              <a:rPr lang="en-GB" sz="3000" b="1" dirty="0">
                <a:solidFill>
                  <a:srgbClr val="002060"/>
                </a:solidFill>
              </a:rPr>
              <a:t>7/ to throw a large mass of rubbish on open land</a:t>
            </a:r>
          </a:p>
          <a:p>
            <a:pPr marL="0" indent="0">
              <a:buNone/>
            </a:pPr>
            <a:r>
              <a:rPr lang="en-GB" sz="3000" b="1" dirty="0">
                <a:solidFill>
                  <a:srgbClr val="002060"/>
                </a:solidFill>
              </a:rPr>
              <a:t>8/ a big open site for a lot of rubbish</a:t>
            </a:r>
          </a:p>
        </p:txBody>
      </p:sp>
    </p:spTree>
    <p:extLst>
      <p:ext uri="{BB962C8B-B14F-4D97-AF65-F5344CB8AC3E}">
        <p14:creationId xmlns:p14="http://schemas.microsoft.com/office/powerpoint/2010/main" val="2111669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F013E35-8BB0-4D68-AF8F-A26465A01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Speaking presentations: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E2470C2-0C71-4175-8EAB-0E70B2E58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1512711"/>
            <a:ext cx="10845800" cy="46642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In pairs, take half the text each and prepare a 2-3 minute presentation on the main information</a:t>
            </a:r>
          </a:p>
          <a:p>
            <a:pPr marL="0" indent="0">
              <a:buNone/>
            </a:pPr>
            <a:r>
              <a:rPr lang="en-GB" b="1" dirty="0"/>
              <a:t>a) 15 minutes to plan </a:t>
            </a:r>
            <a:r>
              <a:rPr lang="en-GB" dirty="0"/>
              <a:t>your presentation – and remember:</a:t>
            </a:r>
          </a:p>
          <a:p>
            <a:pPr>
              <a:buFontTx/>
              <a:buChar char="-"/>
            </a:pPr>
            <a:r>
              <a:rPr lang="en-GB" dirty="0"/>
              <a:t>make notes to help you speak, but don’t write out the whole thing</a:t>
            </a:r>
          </a:p>
          <a:p>
            <a:pPr>
              <a:buFontTx/>
              <a:buChar char="-"/>
            </a:pPr>
            <a:r>
              <a:rPr lang="en-GB" dirty="0"/>
              <a:t>choose the most interesting information </a:t>
            </a:r>
          </a:p>
          <a:p>
            <a:pPr>
              <a:buFontTx/>
              <a:buChar char="-"/>
            </a:pPr>
            <a:r>
              <a:rPr lang="en-GB" dirty="0"/>
              <a:t>use stress, intonation and pauses to help your listener understand it</a:t>
            </a:r>
          </a:p>
          <a:p>
            <a:pPr>
              <a:buFontTx/>
              <a:buChar char="-"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b) </a:t>
            </a:r>
            <a:r>
              <a:rPr lang="en-GB" dirty="0"/>
              <a:t>Take turns to </a:t>
            </a:r>
            <a:r>
              <a:rPr lang="en-GB" b="1" dirty="0"/>
              <a:t>present to your partners</a:t>
            </a:r>
            <a:r>
              <a:rPr lang="en-GB" dirty="0"/>
              <a:t>, then </a:t>
            </a:r>
          </a:p>
          <a:p>
            <a:pPr marL="0" indent="0">
              <a:buNone/>
            </a:pPr>
            <a:r>
              <a:rPr lang="en-GB" dirty="0"/>
              <a:t>discuss the whole article and </a:t>
            </a:r>
          </a:p>
          <a:p>
            <a:pPr marL="0" indent="0">
              <a:buNone/>
            </a:pPr>
            <a:r>
              <a:rPr lang="en-GB" b="1" dirty="0"/>
              <a:t>c) decide on 4 – 6 most interesting points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142DE8-06E9-4DF8-84B8-3219C9315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4077" y="4244622"/>
            <a:ext cx="3359923" cy="251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559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8073</TotalTime>
  <Words>665</Words>
  <Application>Microsoft Office PowerPoint</Application>
  <PresentationFormat>Widescreen</PresentationFormat>
  <Paragraphs>64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Rubbish!!</vt:lpstr>
      <vt:lpstr>What’s happening? And why?</vt:lpstr>
      <vt:lpstr>Decide which numbers to put in the gaps:</vt:lpstr>
      <vt:lpstr>Check:</vt:lpstr>
      <vt:lpstr>Create questions by putting these words in order:</vt:lpstr>
      <vt:lpstr>Check – then scan through the text (link on the next slide) to find the answers: </vt:lpstr>
      <vt:lpstr>PowerPoint Presentation</vt:lpstr>
      <vt:lpstr>Match:</vt:lpstr>
      <vt:lpstr>Speaking presentations:</vt:lpstr>
      <vt:lpstr>From your most interesting points, make a</vt:lpstr>
      <vt:lpstr>Follow-up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Rubbish!!</dc:title>
  <dc:creator>Linda Ruas</dc:creator>
  <cp:lastModifiedBy>Linda Ruas</cp:lastModifiedBy>
  <cp:revision>12</cp:revision>
  <dcterms:created xsi:type="dcterms:W3CDTF">2018-11-16T18:20:37Z</dcterms:created>
  <dcterms:modified xsi:type="dcterms:W3CDTF">2018-11-25T12:58:11Z</dcterms:modified>
</cp:coreProperties>
</file>